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06" r:id="rId3"/>
    <p:sldId id="308" r:id="rId4"/>
    <p:sldId id="309" r:id="rId5"/>
    <p:sldId id="310" r:id="rId6"/>
    <p:sldId id="307" r:id="rId7"/>
    <p:sldId id="273" r:id="rId8"/>
    <p:sldId id="275" r:id="rId9"/>
    <p:sldId id="276" r:id="rId10"/>
    <p:sldId id="277" r:id="rId11"/>
    <p:sldId id="295" r:id="rId12"/>
    <p:sldId id="296" r:id="rId13"/>
    <p:sldId id="297" r:id="rId14"/>
    <p:sldId id="305" r:id="rId15"/>
    <p:sldId id="298" r:id="rId16"/>
    <p:sldId id="299" r:id="rId17"/>
    <p:sldId id="301" r:id="rId18"/>
    <p:sldId id="302" r:id="rId19"/>
    <p:sldId id="304" r:id="rId20"/>
    <p:sldId id="278" r:id="rId21"/>
  </p:sldIdLst>
  <p:sldSz cx="9144000" cy="5143500" type="screen16x9"/>
  <p:notesSz cx="6858000" cy="9144000"/>
  <p:embeddedFontLst>
    <p:embeddedFont>
      <p:font typeface="Biome" panose="020B05030302040208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lack" panose="00000A00000000000000" pitchFamily="2" charset="0"/>
      <p:bold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  <p:embeddedFont>
      <p:font typeface="Montserrat SemiBold" panose="00000700000000000000" pitchFamily="2" charset="0"/>
      <p:regular r:id="rId43"/>
      <p:bold r:id="rId44"/>
      <p:italic r:id="rId45"/>
      <p:boldItalic r:id="rId46"/>
    </p:embeddedFont>
    <p:embeddedFont>
      <p:font typeface="Raleway" pitchFamily="2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45">
          <p15:clr>
            <a:srgbClr val="9AA0A6"/>
          </p15:clr>
        </p15:guide>
        <p15:guide id="4" pos="5515">
          <p15:clr>
            <a:srgbClr val="9AA0A6"/>
          </p15:clr>
        </p15:guide>
        <p15:guide id="5" orient="horz" pos="2285">
          <p15:clr>
            <a:srgbClr val="9AA0A6"/>
          </p15:clr>
        </p15:guide>
        <p15:guide id="6" pos="3475">
          <p15:clr>
            <a:srgbClr val="9AA0A6"/>
          </p15:clr>
        </p15:guide>
        <p15:guide id="7" orient="horz" pos="248">
          <p15:clr>
            <a:srgbClr val="9AA0A6"/>
          </p15:clr>
        </p15:guide>
        <p15:guide id="8" orient="horz" pos="2992">
          <p15:clr>
            <a:srgbClr val="9AA0A6"/>
          </p15:clr>
        </p15:guide>
        <p15:guide id="9" orient="horz" pos="1042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cfUQfqnd/1TlhxeISnZfmKPIh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9496BF-4462-4446-B08A-EF44572A30B6}">
  <a:tblStyle styleId="{1D9496BF-4462-4446-B08A-EF44572A30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>
        <p:guide orient="horz" pos="1620"/>
        <p:guide pos="2880"/>
        <p:guide pos="245"/>
        <p:guide pos="5515"/>
        <p:guide orient="horz" pos="2285"/>
        <p:guide pos="3475"/>
        <p:guide orient="horz" pos="248"/>
        <p:guide orient="horz" pos="2992"/>
        <p:guide orient="horz" pos="1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98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3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893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58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29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1"/>
          <p:cNvGrpSpPr/>
          <p:nvPr/>
        </p:nvGrpSpPr>
        <p:grpSpPr>
          <a:xfrm>
            <a:off x="384048" y="0"/>
            <a:ext cx="2222100" cy="1115399"/>
            <a:chOff x="2500250" y="2823612"/>
            <a:chExt cx="2222100" cy="1115399"/>
          </a:xfrm>
        </p:grpSpPr>
        <p:sp>
          <p:nvSpPr>
            <p:cNvPr id="25" name="Google Shape;25;p11"/>
            <p:cNvSpPr/>
            <p:nvPr/>
          </p:nvSpPr>
          <p:spPr>
            <a:xfrm flipH="1">
              <a:off x="2500250" y="3271500"/>
              <a:ext cx="2222100" cy="91500"/>
            </a:xfrm>
            <a:prstGeom prst="rect">
              <a:avLst/>
            </a:prstGeom>
            <a:gradFill>
              <a:gsLst>
                <a:gs pos="0">
                  <a:srgbClr val="25A8E1"/>
                </a:gs>
                <a:gs pos="100000">
                  <a:srgbClr val="29378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 rot="5400000">
              <a:off x="2212250" y="3559511"/>
              <a:ext cx="667500" cy="91500"/>
            </a:xfrm>
            <a:prstGeom prst="rect">
              <a:avLst/>
            </a:prstGeom>
            <a:solidFill>
              <a:srgbClr val="29378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 rot="5400000">
              <a:off x="4406890" y="3047562"/>
              <a:ext cx="539400" cy="91500"/>
            </a:xfrm>
            <a:prstGeom prst="rect">
              <a:avLst/>
            </a:prstGeom>
            <a:gradFill>
              <a:gsLst>
                <a:gs pos="0">
                  <a:srgbClr val="29378F"/>
                </a:gs>
                <a:gs pos="100000">
                  <a:srgbClr val="25A8E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Black"/>
              <a:buNone/>
              <a:defRPr sz="200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1300" b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2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23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4875" y="456025"/>
            <a:ext cx="8705125" cy="52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Black"/>
              <a:buNone/>
              <a:defRPr sz="17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phone right 1">
  <p:cSld name="TITLE_1_1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sz="1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Black"/>
              <a:buNone/>
              <a:defRPr sz="17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27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17" name="Google Shape;117;p27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7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27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 rotWithShape="1">
          <a:blip r:embed="rId4">
            <a:alphaModFix/>
          </a:blip>
          <a:srcRect l="7347" t="32550" r="7611" b="28969"/>
          <a:stretch/>
        </p:blipFill>
        <p:spPr>
          <a:xfrm>
            <a:off x="288000" y="4389675"/>
            <a:ext cx="2088003" cy="4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Black"/>
              <a:buNone/>
              <a:defRPr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Black"/>
              <a:buNone/>
              <a:defRPr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4">
            <a:alphaModFix amt="29000"/>
          </a:blip>
          <a:srcRect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0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4159786c4_0_272"/>
          <p:cNvSpPr txBox="1">
            <a:spLocks noGrp="1"/>
          </p:cNvSpPr>
          <p:nvPr>
            <p:ph type="dt" idx="10"/>
          </p:nvPr>
        </p:nvSpPr>
        <p:spPr>
          <a:xfrm>
            <a:off x="301624" y="4696759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0" name="Google Shape;160;g1c4159786c4_0_272"/>
          <p:cNvSpPr txBox="1">
            <a:spLocks noGrp="1"/>
          </p:cNvSpPr>
          <p:nvPr>
            <p:ph type="ftr" idx="11"/>
          </p:nvPr>
        </p:nvSpPr>
        <p:spPr>
          <a:xfrm>
            <a:off x="2620171" y="4696759"/>
            <a:ext cx="3903900" cy="394200"/>
          </a:xfrm>
          <a:prstGeom prst="rect">
            <a:avLst/>
          </a:prstGeom>
          <a:solidFill>
            <a:srgbClr val="044D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g1c4159786c4_0_27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ade">
  <p:cSld name="2_Fade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5afd55f4_11_959"/>
          <p:cNvSpPr>
            <a:spLocks noGrp="1"/>
          </p:cNvSpPr>
          <p:nvPr>
            <p:ph type="pic" idx="2"/>
          </p:nvPr>
        </p:nvSpPr>
        <p:spPr>
          <a:xfrm>
            <a:off x="352196" y="979955"/>
            <a:ext cx="2900250" cy="32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g1265afd55f4_11_9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 sz="975"/>
            </a:lvl1pPr>
            <a:lvl2pPr lvl="1" rtl="0">
              <a:buNone/>
              <a:defRPr sz="975"/>
            </a:lvl2pPr>
            <a:lvl3pPr lvl="2" rtl="0">
              <a:buNone/>
              <a:defRPr sz="975"/>
            </a:lvl3pPr>
            <a:lvl4pPr lvl="3" rtl="0">
              <a:buNone/>
              <a:defRPr sz="975"/>
            </a:lvl4pPr>
            <a:lvl5pPr lvl="4" rtl="0">
              <a:buNone/>
              <a:defRPr sz="975"/>
            </a:lvl5pPr>
            <a:lvl6pPr lvl="5" rtl="0">
              <a:buNone/>
              <a:defRPr sz="975"/>
            </a:lvl6pPr>
            <a:lvl7pPr lvl="6" rtl="0">
              <a:buNone/>
              <a:defRPr sz="975"/>
            </a:lvl7pPr>
            <a:lvl8pPr lvl="7" rtl="0">
              <a:buNone/>
              <a:defRPr sz="975"/>
            </a:lvl8pPr>
            <a:lvl9pPr lvl="8" rtl="0">
              <a:buNone/>
              <a:defRPr sz="975"/>
            </a:lvl9pPr>
          </a:lstStyle>
          <a:p>
            <a:pPr algn="r"/>
            <a:fld id="{00000000-1234-1234-1234-123412341234}" type="slidenum">
              <a:rPr lang="en-IN" smtClean="0"/>
              <a:pPr algn="r"/>
              <a:t>‹#›</a:t>
            </a:fld>
            <a:endParaRPr lang="en-IN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68346B2-EE1E-20C5-5CD9-F69D8DF6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0171" y="4696759"/>
            <a:ext cx="3903659" cy="394226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sz="1200" b="0">
                <a:latin typeface="Biome" panose="020B0502040204020203" pitchFamily="34" charset="0"/>
                <a:cs typeface="Biome" panose="020B0502040204020203" pitchFamily="34" charset="0"/>
              </a:defRPr>
            </a:lvl1pPr>
          </a:lstStyle>
          <a:p>
            <a:pPr algn="ctr"/>
            <a:r>
              <a:rPr lang="en-US"/>
              <a:t>HITESH KUMAR SHARMA (INSTRUCTOR)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9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7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">
  <p:cSld name="TITLE_2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/>
          <p:nvPr/>
        </p:nvSpPr>
        <p:spPr>
          <a:xfrm flipH="1">
            <a:off x="382875" y="457550"/>
            <a:ext cx="88758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">
  <p:cSld name="TITLE_2_1_1"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20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21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1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1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 Black"/>
              <a:buNone/>
              <a:defRPr sz="51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6B7A0D0-96EF-CAB5-BB6E-8C3B09E8965E}"/>
              </a:ext>
            </a:extLst>
          </p:cNvPr>
          <p:cNvSpPr txBox="1"/>
          <p:nvPr/>
        </p:nvSpPr>
        <p:spPr>
          <a:xfrm>
            <a:off x="410307" y="1806886"/>
            <a:ext cx="81475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 ENRICH TRAINING PROGRAM | MODULE II</a:t>
            </a:r>
          </a:p>
          <a:p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rgbClr val="1F4E78"/>
                </a:solidFill>
                <a:latin typeface="Segoe UI" panose="020B0502040204020203" pitchFamily="34" charset="0"/>
              </a:rPr>
              <a:t>Identify &amp; Access Management Lifecycle	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87C0AA8-5727-2F3F-336D-BBC980C95C07}"/>
              </a:ext>
            </a:extLst>
          </p:cNvPr>
          <p:cNvSpPr/>
          <p:nvPr/>
        </p:nvSpPr>
        <p:spPr>
          <a:xfrm>
            <a:off x="7344639" y="2877293"/>
            <a:ext cx="1336235" cy="137420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94" name="Google Shape;270;g1265afd55f4_11_482">
            <a:extLst>
              <a:ext uri="{FF2B5EF4-FFF2-40B4-BE49-F238E27FC236}">
                <a16:creationId xmlns:a16="http://schemas.microsoft.com/office/drawing/2014/main" id="{2A493C23-EE98-DC1D-4DF9-94AC5455C309}"/>
              </a:ext>
            </a:extLst>
          </p:cNvPr>
          <p:cNvSpPr/>
          <p:nvPr/>
        </p:nvSpPr>
        <p:spPr>
          <a:xfrm>
            <a:off x="7047356" y="4638375"/>
            <a:ext cx="1930799" cy="38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N" sz="105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Associate Professor</a:t>
            </a:r>
            <a:endParaRPr lang="en-IN" sz="105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105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Technical Instructor &amp; Consultant</a:t>
            </a:r>
            <a:endParaRPr sz="105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269;g1265afd55f4_11_482">
            <a:extLst>
              <a:ext uri="{FF2B5EF4-FFF2-40B4-BE49-F238E27FC236}">
                <a16:creationId xmlns:a16="http://schemas.microsoft.com/office/drawing/2014/main" id="{4470A146-582C-E5B4-A8AC-E5494ADA0682}"/>
              </a:ext>
            </a:extLst>
          </p:cNvPr>
          <p:cNvSpPr/>
          <p:nvPr/>
        </p:nvSpPr>
        <p:spPr>
          <a:xfrm>
            <a:off x="6963509" y="4360985"/>
            <a:ext cx="2098496" cy="66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DR.HITESH KUMAR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D4446-78B5-88AB-F92F-97387916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885"/>
            <a:ext cx="9144000" cy="4407759"/>
          </a:xfrm>
          <a:prstGeom prst="rect">
            <a:avLst/>
          </a:prstGeom>
        </p:spPr>
      </p:pic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1: User Provisioning</a:t>
            </a:r>
          </a:p>
        </p:txBody>
      </p:sp>
    </p:spTree>
    <p:extLst>
      <p:ext uri="{BB962C8B-B14F-4D97-AF65-F5344CB8AC3E}">
        <p14:creationId xmlns:p14="http://schemas.microsoft.com/office/powerpoint/2010/main" val="47151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2: Access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B00E5-20A5-B4DE-D0B6-D66FCE45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4" y="1113692"/>
            <a:ext cx="7209692" cy="36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4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3: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1F434-E2BF-AD26-C1E5-0C36D911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489"/>
            <a:ext cx="9144000" cy="37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4: Authorization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90B55-F74F-F438-09C9-03BC3D27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307"/>
            <a:ext cx="9144000" cy="38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54D09-DF9D-F0AD-C01A-2F567C5E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5" y="709246"/>
            <a:ext cx="7338646" cy="3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5: Session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A6027-C7CE-6C0B-D66B-372273A2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43" y="1125414"/>
            <a:ext cx="6548804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4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6: Single Sign On (SSO)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52392-0C33-3C84-75BB-666ADDD3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948"/>
            <a:ext cx="9144000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5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7: Logout and Redirects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1CB13-8C5C-C842-EE42-354AA65BA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50"/>
            <a:ext cx="9144000" cy="3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8: User Account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AE7A2-A834-1FDC-66ED-4741987A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550"/>
            <a:ext cx="9144000" cy="338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2006F-2889-93EB-1B0D-A357C636ADC1}"/>
              </a:ext>
            </a:extLst>
          </p:cNvPr>
          <p:cNvSpPr txBox="1"/>
          <p:nvPr/>
        </p:nvSpPr>
        <p:spPr>
          <a:xfrm>
            <a:off x="3845169" y="880550"/>
            <a:ext cx="1582616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UAM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3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g1265afd55f4_11_482">
            <a:extLst>
              <a:ext uri="{FF2B5EF4-FFF2-40B4-BE49-F238E27FC236}">
                <a16:creationId xmlns:a16="http://schemas.microsoft.com/office/drawing/2014/main" id="{80BBDE3C-6E3F-1CB0-B0A2-7C792793D25A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9: Deprovisioning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DD035-D0DB-E1B8-05E0-48F40F83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026"/>
            <a:ext cx="9144000" cy="3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DFF2C-7A2C-6EC1-DC7A-E589C1FAA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47"/>
            <a:ext cx="9144000" cy="45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6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9E820-925A-39F1-CE24-F5920C42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8" y="726831"/>
            <a:ext cx="6764215" cy="38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E0F1A-8321-F8D7-F11A-7A5A9AC2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66"/>
            <a:ext cx="9144000" cy="47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44AD0-BC16-9E8B-4CD8-ACCC7B1A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166"/>
            <a:ext cx="9144000" cy="46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3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23B14-46A6-77E4-DEF1-9BAC164E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867"/>
            <a:ext cx="9144000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FCA6A-767E-A5F9-7AD4-C92D0F12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235"/>
            <a:ext cx="9144000" cy="45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0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B335E-1DF0-ADB6-232E-499D994F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334"/>
            <a:ext cx="9144000" cy="44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8CAE0-50C0-5692-9C73-1CAD992B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504"/>
            <a:ext cx="9144000" cy="3626492"/>
          </a:xfrm>
          <a:prstGeom prst="rect">
            <a:avLst/>
          </a:prstGeom>
        </p:spPr>
      </p:pic>
      <p:sp>
        <p:nvSpPr>
          <p:cNvPr id="5" name="Google Shape;269;g1265afd55f4_11_482">
            <a:extLst>
              <a:ext uri="{FF2B5EF4-FFF2-40B4-BE49-F238E27FC236}">
                <a16:creationId xmlns:a16="http://schemas.microsoft.com/office/drawing/2014/main" id="{B1AB7342-81FC-8A31-E40A-3915600C801E}"/>
              </a:ext>
            </a:extLst>
          </p:cNvPr>
          <p:cNvSpPr/>
          <p:nvPr/>
        </p:nvSpPr>
        <p:spPr>
          <a:xfrm>
            <a:off x="293076" y="196479"/>
            <a:ext cx="7526215" cy="42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IAM Lifecycle</a:t>
            </a:r>
          </a:p>
        </p:txBody>
      </p:sp>
    </p:spTree>
    <p:extLst>
      <p:ext uri="{BB962C8B-B14F-4D97-AF65-F5344CB8AC3E}">
        <p14:creationId xmlns:p14="http://schemas.microsoft.com/office/powerpoint/2010/main" val="414746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96276-971D-AA6E-3E8E-F59FD205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92"/>
            <a:ext cx="9144000" cy="484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0104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CF6F6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82</Words>
  <Application>Microsoft Office PowerPoint</Application>
  <PresentationFormat>On-screen Show (16:9)</PresentationFormat>
  <Paragraphs>23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Montserrat SemiBold</vt:lpstr>
      <vt:lpstr>Calibri</vt:lpstr>
      <vt:lpstr>Montserrat Medium</vt:lpstr>
      <vt:lpstr>Biome</vt:lpstr>
      <vt:lpstr>Montserrat</vt:lpstr>
      <vt:lpstr>Segoe UI</vt:lpstr>
      <vt:lpstr>Raleway</vt:lpstr>
      <vt:lpstr>Montserrat Black</vt:lpstr>
      <vt:lpstr>Century Gothic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Android Development</dc:title>
  <cp:lastModifiedBy>Dr. Hitesh Kumar Sharma</cp:lastModifiedBy>
  <cp:revision>18</cp:revision>
  <dcterms:modified xsi:type="dcterms:W3CDTF">2023-03-19T03:22:41Z</dcterms:modified>
</cp:coreProperties>
</file>